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27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Math 6th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Math 6th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Math 6th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Math 6th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classify whole numbers, integers, and rational numbers using a visual representation such as a Venn diagram to describe relationships between sets of numbers.[6.2A]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multiply and divide positive rational numbers fluently.[6.3E]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956878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compare two rules verbally, numerically, graphically, and symbolically in the form of y = ax or y = x + a in order to differentiate between additive and multiplicative relationships.[</a:t>
            </a:r>
            <a:r>
              <a:rPr lang="en-US" dirty="0" smtClean="0"/>
              <a:t>6.4A]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185738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apply qualitative and quantitative reasoning to solve prediction and comparison of real-world problems involving ratios and rates.[6.4B]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106795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give examples of ratios as multiplicative comparisons of two quantities describing the same attribute.[6.4C]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531165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give examples of rates as the comparison by division of two quantities having different attributes, including rates as quotients.[6.4D]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297507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ratios and </a:t>
            </a:r>
            <a:r>
              <a:rPr lang="en-US" dirty="0" err="1"/>
              <a:t>percents</a:t>
            </a:r>
            <a:r>
              <a:rPr lang="en-US" dirty="0"/>
              <a:t> with concrete models, fractions, and decimals.[6.4E]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686073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benchmark fractions and </a:t>
            </a:r>
            <a:r>
              <a:rPr lang="en-US" dirty="0" err="1"/>
              <a:t>percents</a:t>
            </a:r>
            <a:r>
              <a:rPr lang="en-US" dirty="0"/>
              <a:t> such as 1%, 10%, 25%, 33 1 / 3%, and multiples of these values using 10 by 10 grids, strip diagrams, number lines, and numbers.[6.4F]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260603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generate equivalent forms of fractions, decimals, and </a:t>
            </a:r>
            <a:r>
              <a:rPr lang="en-US" dirty="0" err="1"/>
              <a:t>percents</a:t>
            </a:r>
            <a:r>
              <a:rPr lang="en-US" dirty="0"/>
              <a:t> using real-world problems, including problems that involve money.[6.4G]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784967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convert units within a measurement system, including the use of proportions and unit rates.[6.4H]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4067562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mathematical and real-world problems involving ratios and rates using scale factors, tables, graphs, and proportions.[6.5A]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49446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 number, its opposite, and its absolute value.[6.2B]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632861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solve real-world problems to find the whole given a part and the percent, to find the part given the whole and the percent, and to find the percent given the part and the whole, including the use of concrete and pictorial models.[6.5B]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685695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equivalent fractions, decimals, and </a:t>
            </a:r>
            <a:r>
              <a:rPr lang="en-US" dirty="0" err="1"/>
              <a:t>percents</a:t>
            </a:r>
            <a:r>
              <a:rPr lang="en-US" dirty="0"/>
              <a:t> to show equal parts of the same whole.[6.5C]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531285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independent and dependent quantities from tables and graphs.[6.6A]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729048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equation that represents the relationship between independent and dependent quantities from a table.[6.6B]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776254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a given situation using verbal descriptions, tables, graphs, and equations in the form y = </a:t>
            </a:r>
            <a:r>
              <a:rPr lang="en-US" dirty="0" err="1"/>
              <a:t>kx</a:t>
            </a:r>
            <a:r>
              <a:rPr lang="en-US" dirty="0"/>
              <a:t> or y = x + b.[6.6C]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572233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generate equivalent numerical expressions using order of operations, including whole number exponents and prime factorization.[6.7A]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480215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expressions and equations verbally, numerically, and algebraically.[6.7B]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825751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if two expressions are equivalent using concrete models, pictorial models, and algebraic representations.[6.7C]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0158478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generate equivalent expressions using the properties of operations: inverse, identity, commutative, associative, and distributive properties.[6.7D]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782708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extend previous knowledge of triangles and their properties to include the sum of angles of a triangle, the relationship between the lengths of sides and measures of angles in a triangle, and determining when three lengths form a triangle.[6.8A]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83439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locate, compare, and order integers and rational numbers using a number line.[6.2C]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7082834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model area formulas for parallelograms, trapezoids, and triangles by decomposing and rearranging parts of these shapes.[6.8B]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92800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equations that represent problems related to the area of rectangles, parallelograms, trapezoids, and triangles and volume of right rectangular prisms where dimensions are positive rational numbers.[6.8C]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7759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determine solutions for problems involving the area of rectangles, parallelograms, trapezoids, and triangles and volume of right rectangular prisms where dimensions are positive rational numbers.[6.8D]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383247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one-variable, one-step equations and inequalities to represent constraints or conditions within problems.[6.9A]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4263429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solutions for one-variable, one-step equations and inequalities on number lines.[6.9B]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164389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corresponding real-world problems given one-variable, one-step equations or inequalities.[6.9C]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956236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model and solve one-variable, one-step equations and inequalities that represent problems, including geometric concepts.[6.10A]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549277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if the given value(s) make(s) one-variable, one-step equations or inequalities true.[6.10B]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4704345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graph points in all four quadrants using ordered pairs of rational numbers.[6.11A]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5631931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numeric data graphically, including dot plots, stem-and-leaf plots, histograms, and box plots.[6.12A]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7298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order a set of rational numbers arising from mathematical and real-world contexts.[6.2D]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40505800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graphical representation of numeric data to describe the center, spread, and shape of the data distribution.[6.12B]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8742781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summarize numeric data with numerical summaries, including the mean and median (measures of center) and the range and interquartile range (IQR) (measures of spread), and use these summaries to describe the center, spread, and shape of the data distribution.[6.12C]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2171588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summarize categorical data with numerical and graphical summaries, including the mode, the percent of values in each category (relative frequency table), and the percent bar graph, and use these summaries to describe the data distribution.[6.12D]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1392361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interpret numeric data summarized in dot plots, stem-and-leaf plots, histograms, and box plots.[6.13A]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355374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situations that yield data with and without variability.[6.13B]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6014705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the features and costs of a checking account and a debit card offered by different local financial institutions.[6.14A]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025650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debit cards and credit cards.[6.14B]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5759400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balance a check register that includes deposits, withdrawals, and transfers.[6.14C]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485781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why it is important to establish a positive credit history.[6.14D]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09046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information in a credit report and how long it is retained.[6.14E]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6786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extend representations for division to include fraction notation such as a / b represents the same number as a ÷ b where b ≠ 0.[6.2E]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4482751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value of credit reports to borrowers and to lenders.[6.14F]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31374176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various methods to pay for college, including through savings, grants, scholarships, student loans, and work-study.[6.14G]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15458882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compare the annual salary of several occupations requiring various levels of post-secondary education or vocational training and calculate the effects of the different annual salaries on lifetime income.[6.14H]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975486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that dividing by a rational number and multiplying by its reciprocal result in equivalent values.[6.3A]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82225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determine, with and without computation, whether a quantity is increased or decreased when multiplied by a fraction, including values greater than or less than one.[6.3B]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402281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integer operations with concrete models and connect the actions with the models to standardized algorithms.[6.3C]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2957569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add, subtract, multiply, and divide integers fluently.[6.3D]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Math 6th Grade</a:t>
            </a:r>
            <a:endParaRPr lang="en-US" dirty="0"/>
          </a:p>
        </p:txBody>
      </p:sp>
    </p:spTree>
    <p:extLst>
      <p:ext uri="{BB962C8B-B14F-4D97-AF65-F5344CB8AC3E}">
        <p14:creationId xmlns:p14="http://schemas.microsoft.com/office/powerpoint/2010/main" val="7102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1411</Words>
  <Application>Microsoft Office PowerPoint</Application>
  <PresentationFormat>On-screen Show (4:3)</PresentationFormat>
  <Paragraphs>157</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65</cp:revision>
  <dcterms:created xsi:type="dcterms:W3CDTF">2014-10-20T16:17:28Z</dcterms:created>
  <dcterms:modified xsi:type="dcterms:W3CDTF">2014-11-04T16:44:31Z</dcterms:modified>
</cp:coreProperties>
</file>